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sldIdLst>
    <p:sldId id="275" r:id="rId4"/>
    <p:sldId id="479" r:id="rId6"/>
    <p:sldId id="521" r:id="rId7"/>
    <p:sldId id="519" r:id="rId8"/>
    <p:sldId id="522" r:id="rId9"/>
    <p:sldId id="520" r:id="rId10"/>
    <p:sldId id="523" r:id="rId11"/>
    <p:sldId id="525" r:id="rId12"/>
    <p:sldId id="527" r:id="rId13"/>
    <p:sldId id="526" r:id="rId14"/>
    <p:sldId id="530" r:id="rId15"/>
    <p:sldId id="531" r:id="rId16"/>
    <p:sldId id="535" r:id="rId17"/>
    <p:sldId id="303" r:id="rId18"/>
    <p:sldId id="304" r:id="rId19"/>
    <p:sldId id="534" r:id="rId20"/>
  </p:sldIdLst>
  <p:sldSz cx="9144000" cy="5143500" type="screen16x9"/>
  <p:notesSz cx="6858000" cy="9144000"/>
  <p:custDataLst>
    <p:tags r:id="rId24"/>
  </p:custDataLst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1pPr>
    <a:lvl2pPr marL="4572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2pPr>
    <a:lvl3pPr marL="9144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3pPr>
    <a:lvl4pPr marL="13716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4pPr>
    <a:lvl5pPr marL="1828800" indent="0" algn="l" defTabSz="914400" eaLnBrk="0" fontAlgn="base" hangingPunct="0">
      <a:spcBef>
        <a:spcPts val="0"/>
      </a:spcBef>
      <a:spcAft>
        <a:spcPts val="0"/>
      </a:spcAft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5pPr>
    <a:lvl6pPr marL="22860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6pPr>
    <a:lvl7pPr marL="27432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7pPr>
    <a:lvl8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8pPr>
    <a:lvl9pPr marL="3200400" indent="0" algn="l" defTabSz="914400" eaLnBrk="1" fontAlgn="auto" latinLnBrk="0" hangingPunct="1">
      <a:buNone/>
      <a:defRPr sz="18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Times New Roman" panose="0202060305040502030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394A"/>
    <a:srgbClr val="FFFFFF"/>
    <a:srgbClr val="C94251"/>
    <a:srgbClr val="EB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2" autoAdjust="0"/>
    <p:restoredTop sz="99500" autoAdjust="0"/>
  </p:normalViewPr>
  <p:slideViewPr>
    <p:cSldViewPr>
      <p:cViewPr varScale="1">
        <p:scale>
          <a:sx n="135" d="100"/>
          <a:sy n="135" d="100"/>
        </p:scale>
        <p:origin x="132" y="660"/>
      </p:cViewPr>
      <p:guideLst>
        <p:guide orient="horz" pos="743"/>
        <p:guide pos="2880"/>
        <p:guide orient="horz" pos="1660"/>
        <p:guide pos="613"/>
        <p:guide pos="826"/>
        <p:guide orient="horz" pos="2694"/>
        <p:guide orient="horz" pos="969"/>
        <p:guide pos="51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文本框"/>
          <p:cNvSpPr>
            <a:spLocks noGrp="1"/>
          </p:cNvSpPr>
          <p:nvPr>
            <p:ph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框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6" name="对象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</p:sp>
      <p:sp>
        <p:nvSpPr>
          <p:cNvPr id="7" name="矩形"/>
          <p:cNvSpPr>
            <a:spLocks noChangeAspect="1"/>
          </p:cNvSpPr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Calibri" panose="020F0502020204030204" pitchFamily="34" charset="0"/>
              </a:rPr>
              <a:t>单击此处编辑母版文本样式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Calibri" panose="020F0502020204030204" pitchFamily="34" charset="0"/>
              </a:rPr>
              <a:t>第二级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Calibri" panose="020F0502020204030204" pitchFamily="34" charset="0"/>
              </a:rPr>
              <a:t>第三级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Calibri" panose="020F0502020204030204" pitchFamily="34" charset="0"/>
              </a:rPr>
              <a:t>第四级</a:t>
            </a:r>
            <a:endParaRPr lang="en-US" altLang="zh-CN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Calibri" panose="020F0502020204030204" pitchFamily="34" charset="0"/>
            </a:endParaRPr>
          </a:p>
          <a:p>
            <a:pPr marL="0" indent="0" algn="l" defTabSz="0">
              <a:lnSpc>
                <a:spcPct val="100000"/>
              </a:lnSpc>
              <a:spcBef>
                <a:spcPct val="30000"/>
              </a:spcBef>
              <a:spcAft>
                <a:spcPts val="0"/>
              </a:spcAft>
              <a:buNone/>
            </a:pPr>
            <a:r>
              <a:rPr lang="zh-CN" altLang="en-US" sz="1200" u="none" strike="noStrike" kern="1200" cap="none" spc="0" baseline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Calibri" panose="020F0502020204030204" pitchFamily="34" charset="0"/>
              </a:rPr>
              <a:t>第五级</a:t>
            </a:r>
            <a:endParaRPr lang="zh-CN" altLang="en-US" sz="1200" u="none" strike="noStrike" kern="1200" cap="none" spc="0" baseline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8" name="文本框"/>
          <p:cNvSpPr>
            <a:spLocks noGrp="1"/>
          </p:cNvSpPr>
          <p:nvPr>
            <p:ph type="ftr" idx="4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Calibri" panose="020F0502020204030204" pitchFamily="34" charset="0"/>
      </a:defRPr>
    </a:lvl1pPr>
    <a:lvl2pPr marL="4572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Calibri" panose="020F0502020204030204" pitchFamily="34" charset="0"/>
      </a:defRPr>
    </a:lvl2pPr>
    <a:lvl3pPr marL="9144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Calibri" panose="020F0502020204030204" pitchFamily="34" charset="0"/>
      </a:defRPr>
    </a:lvl3pPr>
    <a:lvl4pPr marL="13716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Calibri" panose="020F0502020204030204" pitchFamily="34" charset="0"/>
      </a:defRPr>
    </a:lvl4pPr>
    <a:lvl5pPr marL="1828800" indent="0" algn="l" defTabSz="914400" eaLnBrk="0" fontAlgn="base" hangingPunct="0">
      <a:spcBef>
        <a:spcPct val="30000"/>
      </a:spcBef>
      <a:spcAft>
        <a:spcPts val="0"/>
      </a:spcAft>
      <a:buNone/>
      <a:defRPr sz="1200" kern="1200">
        <a:solidFill>
          <a:schemeClr val="tx1"/>
        </a:solidFill>
        <a:latin typeface="Arial" panose="020B0604020202020204" pitchFamily="34" charset="0"/>
        <a:ea typeface="宋体" pitchFamily="2" charset="-122"/>
        <a:cs typeface="Calibri" panose="020F0502020204030204" pitchFamily="34" charset="0"/>
      </a:defRPr>
    </a:lvl5pPr>
    <a:lvl6pPr marL="22860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Calibri" panose="020F0502020204030204" pitchFamily="34" charset="0"/>
      </a:defRPr>
    </a:lvl6pPr>
    <a:lvl7pPr marL="27432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Calibri" panose="020F0502020204030204" pitchFamily="34" charset="0"/>
      </a:defRPr>
    </a:lvl7pPr>
    <a:lvl8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Calibri" panose="020F0502020204030204" pitchFamily="34" charset="0"/>
      </a:defRPr>
    </a:lvl8pPr>
    <a:lvl9pPr marL="3200400" indent="0" algn="l" defTabSz="914400" eaLnBrk="1" fontAlgn="auto" latinLnBrk="0" hangingPunct="1">
      <a:buNone/>
      <a:defRPr sz="1200" kern="1200">
        <a:solidFill>
          <a:schemeClr val="tx1"/>
        </a:solidFill>
        <a:latin typeface="Calibri" panose="020F0502020204030204" pitchFamily="34" charset="0"/>
        <a:ea typeface="宋体" pitchFamily="2" charset="-122"/>
        <a:cs typeface="Calibri" panose="020F0502020204030204" pitchFamily="34" charset="0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保姆级教程，从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起步，吃透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完整技术体系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保姆级教程，从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起步，吃透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完整技术体系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作为前端工程师必备技能，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Node.js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近几年热度空前。我调研了很多前端学员在学习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Node.js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时遇到的问题，有针对性的设计了这门适合初中级前端的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Node.js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课程。课程贯穿开发工具、后端接口应用、主流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框架应用等内容，技术点与实战项目结合学习，让学员由浅入深，全面掌握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Node.js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开发技术栈。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灯片编号占位符 2"/>
          <p:cNvSpPr>
            <a:spLocks noGrp="1"/>
          </p:cNvSpPr>
          <p:nvPr>
            <p:ph type="sldNum" idx="5"/>
          </p:nvPr>
        </p:nvSpPr>
        <p:spPr/>
        <p:txBody>
          <a:bodyPr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p>
            <a:pPr algn="r"/>
            <a:fld id="{CAD2D6BD-DE1B-4B5F-8B41-2702339687B9}" type="datetime1">
              <a:rPr lang="zh-CN" altLang="en-US">
                <a:latin typeface="Calibri" panose="020F0502020204030204" pitchFamily="34" charset="0"/>
                <a:ea typeface="宋体" pitchFamily="2" charset="-122"/>
                <a:cs typeface="Calibri" panose="020F0502020204030204" pitchFamily="34" charset="0"/>
              </a:rPr>
            </a:fld>
            <a:endParaRPr lang="zh-CN" altLang="en-US" sz="1200">
              <a:latin typeface="Calibri" panose="020F0502020204030204" pitchFamily="34" charset="0"/>
              <a:ea typeface="宋体" pitchFamily="2" charset="-122"/>
              <a:cs typeface="Calibri" panose="020F050202020403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/>
          </p:nvPr>
        </p:nvSpPr>
        <p:spPr>
          <a:xfrm>
            <a:off x="662016" y="3931500"/>
            <a:ext cx="5296132" cy="3216682"/>
          </a:xfrm>
          <a:prstGeom prst="rect">
            <a:avLst/>
          </a:prstGeom>
        </p:spPr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ctrTitle"/>
          </p:nvPr>
        </p:nvSpPr>
        <p:spPr>
          <a:xfrm>
            <a:off x="685800" y="1597818"/>
            <a:ext cx="7772400" cy="110251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subTitle" idx="1"/>
          </p:nvPr>
        </p:nvSpPr>
        <p:spPr>
          <a:xfrm>
            <a:off x="1371600" y="2914649"/>
            <a:ext cx="6400800" cy="1314449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框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框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框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14870-5082-4025-BC8A-5E070B8EB77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文本框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0D155-3BB6-43CF-9AC4-BC63A66E74A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r>
              <a:rPr lang="zh-CN" altLang="en-US">
                <a:sym typeface="Calibri" panose="020F0502020204030204" pitchFamily="34" charset="0"/>
              </a:rPr>
              <a:t>单击此处编辑母版标题样式</a:t>
            </a:r>
            <a:endParaRPr lang="zh-CN" altLang="en-US">
              <a:sym typeface="Calibri" panose="020F0502020204030204" pitchFamily="34" charset="0"/>
            </a:endParaRPr>
          </a:p>
        </p:txBody>
      </p:sp>
      <p:sp>
        <p:nvSpPr>
          <p:cNvPr id="3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>
                <a:sym typeface="Calibri" panose="020F0502020204030204" pitchFamily="34" charset="0"/>
              </a:rPr>
              <a:t>单击此处编辑母版文本样式</a:t>
            </a:r>
            <a:endParaRPr lang="en-US" altLang="zh-CN">
              <a:sym typeface="Calibri" panose="020F0502020204030204" pitchFamily="34" charset="0"/>
            </a:endParaRPr>
          </a:p>
          <a:p>
            <a:pPr lvl="1"/>
            <a:r>
              <a:rPr lang="zh-CN" altLang="en-US">
                <a:sym typeface="Calibri" panose="020F0502020204030204" pitchFamily="34" charset="0"/>
              </a:rPr>
              <a:t>第二级</a:t>
            </a:r>
            <a:endParaRPr lang="en-US" altLang="zh-CN">
              <a:sym typeface="Calibri" panose="020F0502020204030204" pitchFamily="34" charset="0"/>
            </a:endParaRPr>
          </a:p>
          <a:p>
            <a:pPr lvl="2"/>
            <a:r>
              <a:rPr lang="zh-CN" altLang="en-US">
                <a:sym typeface="Calibri" panose="020F0502020204030204" pitchFamily="34" charset="0"/>
              </a:rPr>
              <a:t>第三级</a:t>
            </a:r>
            <a:endParaRPr lang="en-US" altLang="zh-CN">
              <a:sym typeface="Calibri" panose="020F0502020204030204" pitchFamily="34" charset="0"/>
            </a:endParaRPr>
          </a:p>
          <a:p>
            <a:pPr lvl="3"/>
            <a:r>
              <a:rPr lang="zh-CN" altLang="en-US">
                <a:sym typeface="Calibri" panose="020F0502020204030204" pitchFamily="34" charset="0"/>
              </a:rPr>
              <a:t>第四级</a:t>
            </a:r>
            <a:endParaRPr lang="en-US" altLang="zh-CN">
              <a:sym typeface="Calibri" panose="020F0502020204030204" pitchFamily="34" charset="0"/>
            </a:endParaRPr>
          </a:p>
          <a:p>
            <a:pPr lvl="4"/>
            <a:r>
              <a:rPr lang="zh-CN" altLang="en-US">
                <a:sym typeface="Calibri" panose="020F0502020204030204" pitchFamily="34" charset="0"/>
              </a:rPr>
              <a:t>第五级</a:t>
            </a:r>
            <a:endParaRPr lang="zh-CN" altLang="en-US">
              <a:sym typeface="Calibri" panose="020F050202020403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"/>
          <p:cNvSpPr>
            <a:spLocks noGrp="1"/>
          </p:cNvSpPr>
          <p:nvPr>
            <p:ph type="title"/>
          </p:nvPr>
        </p:nvSpPr>
        <p:spPr>
          <a:xfrm>
            <a:off x="457200" y="206374"/>
            <a:ext cx="8229600" cy="85725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1" name="文本框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t" anchorCtr="0"/>
          <a:lstStyle/>
          <a:p>
            <a:r>
              <a:rPr lang="zh-CN" altLang="en-US" sz="2200">
                <a:solidFill>
                  <a:srgbClr val="212121"/>
                </a:solidFill>
              </a:rPr>
              <a:t>单击此处编辑母版文本样式</a:t>
            </a:r>
            <a:endParaRPr lang="en-US" altLang="zh-CN" sz="2200">
              <a:solidFill>
                <a:srgbClr val="212121"/>
              </a:solidFill>
            </a:endParaRPr>
          </a:p>
          <a:p>
            <a:pPr lvl="1"/>
            <a:r>
              <a:rPr lang="zh-CN" altLang="en-US" sz="2000">
                <a:solidFill>
                  <a:srgbClr val="474747"/>
                </a:solidFill>
              </a:rPr>
              <a:t>第二级</a:t>
            </a:r>
            <a:endParaRPr lang="en-US" altLang="zh-CN" sz="2000">
              <a:solidFill>
                <a:srgbClr val="474747"/>
              </a:solidFill>
            </a:endParaRPr>
          </a:p>
          <a:p>
            <a:pPr lvl="2"/>
            <a:r>
              <a:rPr lang="zh-CN" altLang="en-US"/>
              <a:t>第三级</a:t>
            </a:r>
            <a:endParaRPr lang="en-US" altLang="zh-CN"/>
          </a:p>
          <a:p>
            <a:pPr lvl="3"/>
            <a:r>
              <a:rPr lang="zh-CN" altLang="en-US"/>
              <a:t>第四级</a:t>
            </a:r>
            <a:endParaRPr lang="en-US" altLang="zh-CN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eaLnBrk="1" fontAlgn="base" hangingPunct="1">
        <a:spcBef>
          <a:spcPts val="0"/>
        </a:spcBef>
        <a:spcAft>
          <a:spcPts val="0"/>
        </a:spcAft>
        <a:buNone/>
        <a:defRPr sz="3000" b="1">
          <a:solidFill>
            <a:srgbClr val="C9425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342900" indent="-3429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2000" b="1">
          <a:solidFill>
            <a:srgbClr val="474747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742950" indent="-28575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2pPr>
      <a:lvl3pPr marL="1143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•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3pPr>
      <a:lvl4pPr marL="16002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–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4pPr>
      <a:lvl5pPr marL="20574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5pPr>
      <a:lvl6pPr marL="25146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6pPr>
      <a:lvl7pPr marL="29718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7pPr>
      <a:lvl8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8pPr>
      <a:lvl9pPr marL="3429000" indent="-228600" algn="l" defTabSz="914400" eaLnBrk="1" fontAlgn="base" hangingPunct="1">
        <a:spcBef>
          <a:spcPct val="20000"/>
        </a:spcBef>
        <a:spcAft>
          <a:spcPts val="0"/>
        </a:spcAft>
        <a:buFont typeface="Arial" panose="020B0604020202020204" pitchFamily="34" charset="0"/>
        <a:buChar char="»"/>
        <a:defRPr sz="1500" b="1">
          <a:solidFill>
            <a:srgbClr val="212121"/>
          </a:solidFill>
          <a:latin typeface="微软雅黑" panose="020B0503020204020204" charset="-122"/>
          <a:ea typeface="微软雅黑" panose="020B0503020204020204" charset="-122"/>
        </a:defRPr>
      </a:lvl9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7.png"/><Relationship Id="rId1" Type="http://schemas.openxmlformats.org/officeDocument/2006/relationships/image" Target="../media/image6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9.png"/><Relationship Id="rId1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8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tags" Target="../tags/tag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image" Target="../media/image5.png"/><Relationship Id="rId1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228371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React18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源码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实战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d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89230"/>
            <a:ext cx="9143365" cy="4764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d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95580"/>
            <a:ext cx="9143365" cy="4764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d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189230"/>
            <a:ext cx="9143365" cy="4764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040" y="0"/>
            <a:ext cx="819912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eact18源码文件指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8800" y="-307975"/>
            <a:ext cx="4948555" cy="5888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React18原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-4700905"/>
            <a:ext cx="19872960" cy="12298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0" y="228371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lstStyle/>
          <a:p>
            <a:pPr algn="ctr"/>
            <a:r>
              <a:rPr lang="en-US" altLang="zh-CN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React18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源码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实战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"/>
          <p:cNvSpPr/>
          <p:nvPr/>
        </p:nvSpPr>
        <p:spPr>
          <a:xfrm>
            <a:off x="0" y="228371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为什么会有这门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课程？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/>
          <p:nvPr/>
        </p:nvSpPr>
        <p:spPr>
          <a:xfrm>
            <a:off x="543224" y="2725095"/>
            <a:ext cx="856527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每天都在用的开发工具，却只停留在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API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使用层面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15" name="矩形"/>
          <p:cNvSpPr/>
          <p:nvPr/>
        </p:nvSpPr>
        <p:spPr>
          <a:xfrm>
            <a:off x="539551" y="1646803"/>
            <a:ext cx="763289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作为前端界最火的前端库之一，是所有前端必备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技能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0" y="62763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为什么会有这门课程？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矩形"/>
          <p:cNvSpPr/>
          <p:nvPr/>
        </p:nvSpPr>
        <p:spPr>
          <a:xfrm>
            <a:off x="543224" y="3723950"/>
            <a:ext cx="856527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不熟悉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底层设计原理，无法解决面试或者项目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问题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"/>
          <p:cNvSpPr/>
          <p:nvPr/>
        </p:nvSpPr>
        <p:spPr>
          <a:xfrm>
            <a:off x="0" y="228371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学习这门课程，你将获得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什么？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/>
          <p:nvPr/>
        </p:nvSpPr>
        <p:spPr>
          <a:xfrm>
            <a:off x="543224" y="2868605"/>
            <a:ext cx="856527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深入理解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并写出自己的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Mini 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endParaRPr lang="zh-CN" altLang="en-US" sz="200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15" name="矩形"/>
          <p:cNvSpPr/>
          <p:nvPr/>
        </p:nvSpPr>
        <p:spPr>
          <a:xfrm>
            <a:off x="539750" y="1862138"/>
            <a:ext cx="8603615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掌握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底层设计原理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0" y="62763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学习这门课程，你将获得什么？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矩形"/>
          <p:cNvSpPr/>
          <p:nvPr/>
        </p:nvSpPr>
        <p:spPr>
          <a:xfrm>
            <a:off x="543224" y="3415975"/>
            <a:ext cx="8565279" cy="101473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800100" lvl="1" indent="-342900">
              <a:buFont typeface="Wingdings" panose="05000000000000000000" pitchFamily="2" charset="2"/>
              <a:buChar char="u"/>
            </a:pP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解决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相关的面试问题和项目问题，培养自己的源码能力，全方位提升编程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技能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"/>
          <p:cNvSpPr/>
          <p:nvPr/>
        </p:nvSpPr>
        <p:spPr>
          <a:xfrm>
            <a:off x="0" y="228371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我是如何设计这门课程</a:t>
            </a:r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的？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"/>
          <p:cNvSpPr/>
          <p:nvPr/>
        </p:nvSpPr>
        <p:spPr>
          <a:xfrm>
            <a:off x="543224" y="2725095"/>
            <a:ext cx="856527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手写实现Mini React，深入理解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并写出自己的React源码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15" name="矩形"/>
          <p:cNvSpPr/>
          <p:nvPr/>
        </p:nvSpPr>
        <p:spPr>
          <a:xfrm>
            <a:off x="539551" y="1646803"/>
            <a:ext cx="763289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lstStyle/>
          <a:p>
            <a:pPr marL="80010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剖析与调试React最新源码，掌握</a:t>
            </a:r>
            <a:r>
              <a:rPr lang="en-US" altLang="zh-CN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底层设计原理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矩形"/>
          <p:cNvSpPr/>
          <p:nvPr/>
        </p:nvSpPr>
        <p:spPr>
          <a:xfrm>
            <a:off x="0" y="627638"/>
            <a:ext cx="9144000" cy="553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spAutoFit/>
          </a:bodyPr>
          <a:p>
            <a:pPr algn="ctr"/>
            <a:r>
              <a:rPr lang="zh-CN" altLang="en-US" sz="3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我是如何设计这门课程的？</a:t>
            </a:r>
            <a:endParaRPr lang="zh-CN" altLang="en-US" sz="3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  <p:sp>
        <p:nvSpPr>
          <p:cNvPr id="3" name="矩形"/>
          <p:cNvSpPr/>
          <p:nvPr/>
        </p:nvSpPr>
        <p:spPr>
          <a:xfrm>
            <a:off x="973754" y="3723950"/>
            <a:ext cx="8565279" cy="39878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ctr" anchorCtr="0">
            <a:spAutoFit/>
          </a:bodyPr>
          <a:p>
            <a:pPr marL="0" lvl="1" indent="-34290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结合实际代码场景，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梳理</a:t>
            </a:r>
            <a:r>
              <a:rPr lang="en-US" altLang="zh-CN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React</a:t>
            </a:r>
            <a:r>
              <a:rPr lang="zh-CN" altLang="en-US" sz="2000" u="none" strike="noStrike" kern="1200" cap="none" spc="0" baseline="0" dirty="0">
                <a:solidFill>
                  <a:srgbClr val="47474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Calibri" panose="020F0502020204030204" pitchFamily="34" charset="0"/>
              </a:rPr>
              <a:t>核心概念</a:t>
            </a:r>
            <a:endParaRPr lang="zh-CN" altLang="en-US" sz="2000" u="none" strike="noStrike" kern="1200" cap="none" spc="0" baseline="0" dirty="0">
              <a:solidFill>
                <a:srgbClr val="474747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dd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189230"/>
            <a:ext cx="9144000" cy="4765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" y="-20955"/>
            <a:ext cx="9196070" cy="5170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7145" y="-49530"/>
            <a:ext cx="9232900" cy="5193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dd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6195" y="189230"/>
            <a:ext cx="9143365" cy="4764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755" y="-43815"/>
            <a:ext cx="9221470" cy="518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5720,&quot;width&quot;:10977}"/>
</p:tagLst>
</file>

<file path=ppt/tags/tag2.xml><?xml version="1.0" encoding="utf-8"?>
<p:tagLst xmlns:p="http://schemas.openxmlformats.org/presentationml/2006/main">
  <p:tag name="COMMONDATA" val="eyJoZGlkIjoiZGQ0NmNmOGY0YWNjZjg2NDI5ZmFiMWI1Y2Q2MmM0OTgifQ=="/>
</p:tagLst>
</file>

<file path=ppt/theme/theme1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讲师ppt模板20141215">
  <a:themeElements>
    <a:clrScheme name="讲师ppt模板2014121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讲师ppt模板20141215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讲师ppt模板20141215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0</TotalTime>
  <Words>335</Words>
  <Application>WPS 演示</Application>
  <PresentationFormat>全屏显示(16:9)</PresentationFormat>
  <Paragraphs>34</Paragraphs>
  <Slides>16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Calibri</vt:lpstr>
      <vt:lpstr>Helvetica Neue</vt:lpstr>
      <vt:lpstr>汉仪书宋二KW</vt:lpstr>
      <vt:lpstr>Times New Roman</vt:lpstr>
      <vt:lpstr>微软雅黑</vt:lpstr>
      <vt:lpstr>汉仪旗黑</vt:lpstr>
      <vt:lpstr>宋体</vt:lpstr>
      <vt:lpstr>Arial Unicode MS</vt:lpstr>
      <vt:lpstr>讲师ppt模板20141215</vt:lpstr>
      <vt:lpstr>讲师ppt模板20141215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open</dc:creator>
  <cp:lastModifiedBy>高少云</cp:lastModifiedBy>
  <cp:revision>209</cp:revision>
  <dcterms:created xsi:type="dcterms:W3CDTF">2024-03-18T16:47:00Z</dcterms:created>
  <dcterms:modified xsi:type="dcterms:W3CDTF">2024-03-18T16:47:00Z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2052-5.5.1.7991</vt:lpwstr>
  </property>
  <property fmtid="{D5CDD505-2E9C-101B-9397-08002B2CF9AE}" pid="3" name="ICV">
    <vt:lpwstr>88318F20B4908AA90470F8653BC39F74_43</vt:lpwstr>
  </property>
</Properties>
</file>